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0" r:id="rId6"/>
    <p:sldId id="259" r:id="rId7"/>
    <p:sldId id="261" r:id="rId8"/>
    <p:sldId id="263" r:id="rId9"/>
    <p:sldId id="262" r:id="rId10"/>
    <p:sldId id="265" r:id="rId11"/>
    <p:sldId id="266" r:id="rId12"/>
    <p:sldId id="267" r:id="rId13"/>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4" d="100"/>
          <a:sy n="84" d="100"/>
        </p:scale>
        <p:origin x="-106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lvl="0" eaLnBrk="1" hangingPunct="1"/>
            <a:fld id="{9A0DB2DC-4C9A-4742-B13C-FB6460FD3503}" type="slidenum">
              <a:rPr lang="en-US" dirty="0">
                <a:latin typeface="Arial" panose="020B0604020202020204" pitchFamily="34" charset="0"/>
              </a:rPr>
            </a:fld>
            <a:endParaRPr 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Text Box 6"/>
          <p:cNvSpPr txBox="1"/>
          <p:nvPr/>
        </p:nvSpPr>
        <p:spPr>
          <a:xfrm>
            <a:off x="3124200" y="0"/>
            <a:ext cx="6019800" cy="2105025"/>
          </a:xfrm>
          <a:prstGeom prst="rect">
            <a:avLst/>
          </a:prstGeom>
          <a:solidFill>
            <a:schemeClr val="bg1"/>
          </a:solidFill>
          <a:ln w="9525">
            <a:noFill/>
          </a:ln>
        </p:spPr>
        <p:txBody>
          <a:bodyPr>
            <a:spAutoFit/>
          </a:bodyPr>
          <a:p>
            <a:r>
              <a:rPr lang="en-GB" altLang="x-none" sz="2400" u="sng" dirty="0">
                <a:solidFill>
                  <a:schemeClr val="accent2"/>
                </a:solidFill>
                <a:latin typeface="Arial" panose="020B0604020202020204" pitchFamily="34" charset="0"/>
              </a:rPr>
              <a:t>The scene.</a:t>
            </a:r>
            <a:r>
              <a:rPr lang="en-GB" altLang="x-none" dirty="0">
                <a:solidFill>
                  <a:schemeClr val="accent2"/>
                </a:solidFill>
                <a:latin typeface="Arial" panose="020B0604020202020204" pitchFamily="34" charset="0"/>
              </a:rPr>
              <a:t>  You are in the army and are part of the minesweeping core who control robots to help them find mines.  You are currently in the in the desert and have been given the task of clear a path through a minefield.  This is of major importance and you need to send a group of special forces through the field in order to carry out a top secret mission.   </a:t>
            </a:r>
            <a:endParaRPr dirty="0">
              <a:solidFill>
                <a:schemeClr val="accent2"/>
              </a:solidFill>
              <a:latin typeface="Arial" panose="020B0604020202020204" pitchFamily="34"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3074" name="Picture 3" descr="IMG_0099.JPG"/>
          <p:cNvPicPr>
            <a:picLocks noChangeAspect="1"/>
          </p:cNvPicPr>
          <p:nvPr/>
        </p:nvPicPr>
        <p:blipFill>
          <a:blip r:embed="rId1"/>
          <a:srcRect l="7475" r="3539"/>
          <a:stretch>
            <a:fillRect/>
          </a:stretch>
        </p:blipFill>
        <p:spPr>
          <a:xfrm>
            <a:off x="684213" y="381000"/>
            <a:ext cx="8135937" cy="609600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pic>
        <p:nvPicPr>
          <p:cNvPr id="4098" name="Picture 1" descr="Picture 002.jpg"/>
          <p:cNvPicPr>
            <a:picLocks noChangeAspect="1"/>
          </p:cNvPicPr>
          <p:nvPr/>
        </p:nvPicPr>
        <p:blipFill>
          <a:blip r:embed="rId1"/>
          <a:srcRect t="11151" b="19550"/>
          <a:stretch>
            <a:fillRect/>
          </a:stretch>
        </p:blipFill>
        <p:spPr>
          <a:xfrm>
            <a:off x="1476375" y="549275"/>
            <a:ext cx="6408738" cy="592137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2"/>
          <p:cNvSpPr>
            <a:spLocks noGrp="1"/>
          </p:cNvSpPr>
          <p:nvPr>
            <p:ph type="title"/>
          </p:nvPr>
        </p:nvSpPr>
        <p:spPr>
          <a:solidFill>
            <a:schemeClr val="accent1">
              <a:alpha val="100000"/>
            </a:schemeClr>
          </a:solidFill>
          <a:ln/>
        </p:spPr>
        <p:txBody>
          <a:bodyPr vert="horz" wrap="square" lIns="91440" tIns="45720" rIns="91440" bIns="45720" anchor="ctr" anchorCtr="0"/>
          <a:p>
            <a:pPr eaLnBrk="1" hangingPunct="1"/>
            <a:r>
              <a:rPr lang="en-GB" altLang="x-none" dirty="0"/>
              <a:t>The task</a:t>
            </a:r>
            <a:endParaRPr dirty="0"/>
          </a:p>
        </p:txBody>
      </p:sp>
      <p:sp>
        <p:nvSpPr>
          <p:cNvPr id="3075" name="Rectangle 3"/>
          <p:cNvSpPr>
            <a:spLocks noGrp="1"/>
          </p:cNvSpPr>
          <p:nvPr>
            <p:ph idx="1"/>
          </p:nvPr>
        </p:nvSpPr>
        <p:spPr>
          <a:xfrm>
            <a:off x="457200" y="1600200"/>
            <a:ext cx="8229600" cy="4648200"/>
          </a:xfrm>
          <a:solidFill>
            <a:schemeClr val="bg1">
              <a:alpha val="100000"/>
            </a:schemeClr>
          </a:solidFill>
          <a:ln/>
        </p:spPr>
        <p:txBody>
          <a:bodyPr vert="horz" wrap="square" lIns="91440" tIns="45720" rIns="91440" bIns="45720" anchor="t" anchorCtr="0"/>
          <a:p>
            <a:pPr eaLnBrk="1" hangingPunct="1">
              <a:lnSpc>
                <a:spcPct val="80000"/>
              </a:lnSpc>
              <a:buNone/>
            </a:pPr>
            <a:r>
              <a:rPr lang="en-GB" altLang="x-none" sz="2400" dirty="0">
                <a:solidFill>
                  <a:schemeClr val="accent2"/>
                </a:solidFill>
              </a:rPr>
              <a:t>You will need to design a route through the terrain of a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desert in order to get your men through.  But to do this you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need to design a course on paper first.  The base of the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desert will be large squared paper.  You then need to draw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and label any obstructions that may lie in the way (it is up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to you to decide where these may be).  </a:t>
            </a:r>
            <a:endParaRPr lang="en-GB" altLang="x-none" sz="2400" dirty="0">
              <a:solidFill>
                <a:schemeClr val="accent2"/>
              </a:solidFill>
            </a:endParaRPr>
          </a:p>
          <a:p>
            <a:pPr eaLnBrk="1" hangingPunct="1">
              <a:lnSpc>
                <a:spcPct val="80000"/>
              </a:lnSpc>
              <a:buNone/>
            </a:pPr>
            <a:endParaRPr lang="en-GB" altLang="x-none" sz="2400" dirty="0">
              <a:solidFill>
                <a:schemeClr val="accent2"/>
              </a:solidFill>
            </a:endParaRPr>
          </a:p>
          <a:p>
            <a:pPr eaLnBrk="1" hangingPunct="1">
              <a:lnSpc>
                <a:spcPct val="80000"/>
              </a:lnSpc>
              <a:buNone/>
            </a:pPr>
            <a:r>
              <a:rPr lang="en-GB" altLang="x-none" sz="2400" dirty="0">
                <a:solidFill>
                  <a:schemeClr val="accent2"/>
                </a:solidFill>
              </a:rPr>
              <a:t>After you have done this you will need to trace out a path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which misses the obstacles and will also keep your men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safe.  This is the path which the robot will check so it is of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major importance that your men will not be killed by mines </a:t>
            </a:r>
            <a:endParaRPr lang="en-GB" altLang="x-none" sz="2400" dirty="0">
              <a:solidFill>
                <a:schemeClr val="accent2"/>
              </a:solidFill>
            </a:endParaRPr>
          </a:p>
          <a:p>
            <a:pPr eaLnBrk="1" hangingPunct="1">
              <a:lnSpc>
                <a:spcPct val="80000"/>
              </a:lnSpc>
              <a:buNone/>
            </a:pPr>
            <a:r>
              <a:rPr lang="en-GB" altLang="x-none" sz="2400" dirty="0">
                <a:solidFill>
                  <a:schemeClr val="accent2"/>
                </a:solidFill>
              </a:rPr>
              <a:t>when they follow your route.</a:t>
            </a:r>
            <a:endParaRPr sz="2400"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a:spLocks noGrp="1"/>
          </p:cNvSpPr>
          <p:nvPr>
            <p:ph type="title"/>
          </p:nvPr>
        </p:nvSpPr>
        <p:spPr>
          <a:xfrm>
            <a:off x="457200" y="76200"/>
            <a:ext cx="8229600" cy="1143000"/>
          </a:xfrm>
          <a:solidFill>
            <a:schemeClr val="accent1">
              <a:alpha val="100000"/>
            </a:schemeClr>
          </a:solidFill>
          <a:ln/>
        </p:spPr>
        <p:txBody>
          <a:bodyPr vert="horz" wrap="square" lIns="91440" tIns="45720" rIns="91440" bIns="45720" anchor="ctr" anchorCtr="0"/>
          <a:p>
            <a:pPr eaLnBrk="1" hangingPunct="1"/>
            <a:r>
              <a:rPr lang="en-GB" altLang="x-none" dirty="0"/>
              <a:t>The Terrain</a:t>
            </a:r>
            <a:endParaRPr dirty="0"/>
          </a:p>
        </p:txBody>
      </p:sp>
      <p:sp>
        <p:nvSpPr>
          <p:cNvPr id="4099" name="Rectangle 3"/>
          <p:cNvSpPr>
            <a:spLocks noGrp="1"/>
          </p:cNvSpPr>
          <p:nvPr>
            <p:ph idx="1"/>
          </p:nvPr>
        </p:nvSpPr>
        <p:spPr>
          <a:xfrm>
            <a:off x="457200" y="4953000"/>
            <a:ext cx="8229600" cy="1524000"/>
          </a:xfrm>
          <a:solidFill>
            <a:schemeClr val="accent1">
              <a:alpha val="100000"/>
            </a:schemeClr>
          </a:solidFill>
          <a:ln/>
        </p:spPr>
        <p:txBody>
          <a:bodyPr vert="horz" wrap="square" lIns="91440" tIns="45720" rIns="91440" bIns="45720" anchor="t" anchorCtr="0"/>
          <a:p>
            <a:pPr eaLnBrk="1" hangingPunct="1">
              <a:lnSpc>
                <a:spcPct val="90000"/>
              </a:lnSpc>
              <a:buNone/>
            </a:pPr>
            <a:r>
              <a:rPr lang="en-GB" altLang="x-none" sz="2800" dirty="0"/>
              <a:t>You will need to be aware of the following</a:t>
            </a:r>
            <a:endParaRPr lang="en-GB" altLang="x-none" sz="2800" dirty="0"/>
          </a:p>
          <a:p>
            <a:pPr eaLnBrk="1" hangingPunct="1">
              <a:lnSpc>
                <a:spcPct val="90000"/>
              </a:lnSpc>
              <a:buNone/>
            </a:pPr>
            <a:r>
              <a:rPr lang="en-GB" altLang="x-none" sz="2800" dirty="0"/>
              <a:t>obstacles and the possible ways of transforming </a:t>
            </a:r>
            <a:endParaRPr lang="en-GB" altLang="x-none" sz="2800" dirty="0"/>
          </a:p>
          <a:p>
            <a:pPr eaLnBrk="1" hangingPunct="1">
              <a:lnSpc>
                <a:spcPct val="90000"/>
              </a:lnSpc>
              <a:buNone/>
            </a:pPr>
            <a:r>
              <a:rPr lang="en-GB" altLang="x-none" sz="2800" dirty="0"/>
              <a:t>round them.  (There may be others…).</a:t>
            </a:r>
            <a:endParaRPr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76200"/>
            <a:ext cx="8229600" cy="1143000"/>
          </a:xfrm>
          <a:ln/>
        </p:spPr>
        <p:txBody>
          <a:bodyPr vert="horz" wrap="square" lIns="91440" tIns="45720" rIns="91440" bIns="45720" anchor="ctr" anchorCtr="0"/>
          <a:p>
            <a:pPr eaLnBrk="1" hangingPunct="1"/>
            <a:r>
              <a:rPr lang="en-GB" altLang="x-none" dirty="0"/>
              <a:t>Open desert</a:t>
            </a:r>
            <a:endParaRPr dirty="0"/>
          </a:p>
        </p:txBody>
      </p:sp>
      <p:sp>
        <p:nvSpPr>
          <p:cNvPr id="5123" name="Rectangle 3"/>
          <p:cNvSpPr>
            <a:spLocks noGrp="1"/>
          </p:cNvSpPr>
          <p:nvPr>
            <p:ph idx="1"/>
          </p:nvPr>
        </p:nvSpPr>
        <p:spPr>
          <a:xfrm>
            <a:off x="457200" y="5257800"/>
            <a:ext cx="8229600" cy="1447800"/>
          </a:xfrm>
          <a:ln/>
        </p:spPr>
        <p:txBody>
          <a:bodyPr vert="horz" wrap="square" lIns="91440" tIns="45720" rIns="91440" bIns="45720" anchor="t" anchorCtr="0"/>
          <a:p>
            <a:pPr eaLnBrk="1" hangingPunct="1">
              <a:buNone/>
            </a:pPr>
            <a:r>
              <a:rPr lang="en-GB" altLang="x-none" sz="2400" dirty="0"/>
              <a:t>How could we describe moving in a straight line over open </a:t>
            </a:r>
            <a:endParaRPr lang="en-GB" altLang="x-none" sz="2400" dirty="0"/>
          </a:p>
          <a:p>
            <a:pPr eaLnBrk="1" hangingPunct="1">
              <a:buNone/>
            </a:pPr>
            <a:r>
              <a:rPr lang="en-GB" altLang="x-none" sz="2400" dirty="0"/>
              <a:t>land.  You will need to be able to give direction as well as </a:t>
            </a:r>
            <a:endParaRPr lang="en-GB" altLang="x-none" sz="2400" dirty="0"/>
          </a:p>
          <a:p>
            <a:pPr eaLnBrk="1" hangingPunct="1">
              <a:buNone/>
            </a:pPr>
            <a:r>
              <a:rPr lang="en-GB" altLang="x-none" sz="2400" dirty="0"/>
              <a:t>length.  Which way is north?</a:t>
            </a:r>
            <a:endParaRPr sz="2400" dirty="0"/>
          </a:p>
        </p:txBody>
      </p:sp>
      <p:pic>
        <p:nvPicPr>
          <p:cNvPr id="5124" name="Picture 4"/>
          <p:cNvPicPr>
            <a:picLocks noChangeAspect="1"/>
          </p:cNvPicPr>
          <p:nvPr/>
        </p:nvPicPr>
        <p:blipFill>
          <a:blip r:embed="rId1"/>
          <a:stretch>
            <a:fillRect/>
          </a:stretch>
        </p:blipFill>
        <p:spPr>
          <a:xfrm>
            <a:off x="1219200" y="1057275"/>
            <a:ext cx="6324600" cy="420052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title"/>
          </p:nvPr>
        </p:nvSpPr>
        <p:spPr>
          <a:xfrm>
            <a:off x="457200" y="0"/>
            <a:ext cx="8229600" cy="1143000"/>
          </a:xfrm>
          <a:ln/>
        </p:spPr>
        <p:txBody>
          <a:bodyPr vert="horz" wrap="square" lIns="91440" tIns="45720" rIns="91440" bIns="45720" anchor="ctr" anchorCtr="0"/>
          <a:p>
            <a:pPr eaLnBrk="1" hangingPunct="1"/>
            <a:r>
              <a:rPr lang="en-GB" altLang="x-none" dirty="0"/>
              <a:t>An Oasis</a:t>
            </a:r>
            <a:endParaRPr dirty="0"/>
          </a:p>
        </p:txBody>
      </p:sp>
      <p:pic>
        <p:nvPicPr>
          <p:cNvPr id="6147" name="Picture 3"/>
          <p:cNvPicPr>
            <a:picLocks noChangeAspect="1"/>
          </p:cNvPicPr>
          <p:nvPr>
            <p:ph idx="1"/>
          </p:nvPr>
        </p:nvPicPr>
        <p:blipFill>
          <a:blip r:embed="rId1"/>
          <a:srcRect/>
          <a:stretch>
            <a:fillRect/>
          </a:stretch>
        </p:blipFill>
        <p:spPr>
          <a:xfrm>
            <a:off x="457200" y="1066800"/>
            <a:ext cx="8229600" cy="3505200"/>
          </a:xfrm>
          <a:ln/>
        </p:spPr>
      </p:pic>
      <p:sp>
        <p:nvSpPr>
          <p:cNvPr id="6148" name="Text Box 4"/>
          <p:cNvSpPr txBox="1"/>
          <p:nvPr/>
        </p:nvSpPr>
        <p:spPr>
          <a:xfrm>
            <a:off x="533400" y="4953000"/>
            <a:ext cx="8093075" cy="1187450"/>
          </a:xfrm>
          <a:prstGeom prst="rect">
            <a:avLst/>
          </a:prstGeom>
          <a:noFill/>
          <a:ln w="9525">
            <a:noFill/>
          </a:ln>
        </p:spPr>
        <p:txBody>
          <a:bodyPr>
            <a:spAutoFit/>
          </a:bodyPr>
          <a:p>
            <a:r>
              <a:rPr lang="en-GB" altLang="x-none" sz="2400" dirty="0">
                <a:latin typeface="Arial" panose="020B0604020202020204" pitchFamily="34" charset="0"/>
              </a:rPr>
              <a:t>In order to get round an oasis you will need to use Rotation.  What will you need to be able to describe how we Rotate our Robot around the Oasis.</a:t>
            </a:r>
            <a:endParaRPr sz="2400" dirty="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p:cNvSpPr>
          <p:nvPr>
            <p:ph type="title"/>
          </p:nvPr>
        </p:nvSpPr>
        <p:spPr>
          <a:ln/>
        </p:spPr>
        <p:txBody>
          <a:bodyPr vert="horz" wrap="square" lIns="91440" tIns="45720" rIns="91440" bIns="45720" anchor="ctr" anchorCtr="0"/>
          <a:p>
            <a:pPr eaLnBrk="1" hangingPunct="1"/>
            <a:r>
              <a:rPr lang="en-GB" altLang="x-none" dirty="0"/>
              <a:t>A Desert river </a:t>
            </a:r>
            <a:endParaRPr dirty="0"/>
          </a:p>
        </p:txBody>
      </p:sp>
      <p:sp>
        <p:nvSpPr>
          <p:cNvPr id="7171" name="Rectangle 3"/>
          <p:cNvSpPr>
            <a:spLocks noGrp="1"/>
          </p:cNvSpPr>
          <p:nvPr>
            <p:ph idx="1"/>
          </p:nvPr>
        </p:nvSpPr>
        <p:spPr>
          <a:xfrm>
            <a:off x="5486400" y="1447800"/>
            <a:ext cx="3429000" cy="4800600"/>
          </a:xfrm>
          <a:ln/>
        </p:spPr>
        <p:txBody>
          <a:bodyPr vert="horz" wrap="square" lIns="91440" tIns="45720" rIns="91440" bIns="45720" anchor="t" anchorCtr="0"/>
          <a:p>
            <a:pPr eaLnBrk="1" hangingPunct="1">
              <a:lnSpc>
                <a:spcPct val="90000"/>
              </a:lnSpc>
              <a:buNone/>
            </a:pPr>
            <a:r>
              <a:rPr lang="en-GB" altLang="x-none" sz="2400" dirty="0"/>
              <a:t>    You must use your imagination here.  How might you be able to ‘jump’ over this? (There is no bridge) Be careful not to jump too far or not far enough. Your robot must be delivered safe to the other side without touching the Chasm at any point</a:t>
            </a:r>
            <a:endParaRPr sz="2400" dirty="0"/>
          </a:p>
        </p:txBody>
      </p:sp>
      <p:pic>
        <p:nvPicPr>
          <p:cNvPr id="7172" name="Picture 4"/>
          <p:cNvPicPr>
            <a:picLocks noChangeAspect="1"/>
          </p:cNvPicPr>
          <p:nvPr/>
        </p:nvPicPr>
        <p:blipFill>
          <a:blip r:embed="rId1"/>
          <a:stretch>
            <a:fillRect/>
          </a:stretch>
        </p:blipFill>
        <p:spPr>
          <a:xfrm>
            <a:off x="228600" y="1219200"/>
            <a:ext cx="5119688" cy="497522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p:nvPr>
        </p:nvSpPr>
        <p:spPr>
          <a:solidFill>
            <a:schemeClr val="bg1">
              <a:alpha val="100000"/>
            </a:schemeClr>
          </a:solidFill>
          <a:ln/>
        </p:spPr>
        <p:txBody>
          <a:bodyPr vert="horz" wrap="square" lIns="91440" tIns="45720" rIns="91440" bIns="45720" anchor="ctr" anchorCtr="0"/>
          <a:p>
            <a:pPr eaLnBrk="1" hangingPunct="1"/>
            <a:r>
              <a:rPr lang="en-GB" altLang="x-none" sz="4000" dirty="0"/>
              <a:t>You will need to assign the following three positions</a:t>
            </a:r>
            <a:endParaRPr sz="4000" dirty="0"/>
          </a:p>
        </p:txBody>
      </p:sp>
      <p:sp>
        <p:nvSpPr>
          <p:cNvPr id="8195" name="Rectangle 3"/>
          <p:cNvSpPr>
            <a:spLocks noGrp="1"/>
          </p:cNvSpPr>
          <p:nvPr>
            <p:ph idx="1"/>
          </p:nvPr>
        </p:nvSpPr>
        <p:spPr>
          <a:xfrm>
            <a:off x="457200" y="1600200"/>
            <a:ext cx="8229600" cy="4038600"/>
          </a:xfrm>
          <a:solidFill>
            <a:schemeClr val="bg1">
              <a:alpha val="100000"/>
            </a:schemeClr>
          </a:solidFill>
          <a:ln/>
        </p:spPr>
        <p:txBody>
          <a:bodyPr vert="horz" wrap="square" lIns="91440" tIns="45720" rIns="91440" bIns="45720" anchor="t" anchorCtr="0"/>
          <a:p>
            <a:pPr eaLnBrk="1" hangingPunct="1">
              <a:buNone/>
            </a:pPr>
            <a:r>
              <a:rPr lang="en-GB" altLang="x-none" sz="2800" dirty="0"/>
              <a:t>Commander – Leader of the group, oversees the operation</a:t>
            </a:r>
            <a:endParaRPr lang="en-GB" altLang="x-none" sz="2800" dirty="0"/>
          </a:p>
          <a:p>
            <a:pPr eaLnBrk="1" hangingPunct="1">
              <a:buNone/>
            </a:pPr>
            <a:endParaRPr lang="en-GB" altLang="x-none" sz="2800" dirty="0"/>
          </a:p>
          <a:p>
            <a:pPr eaLnBrk="1" hangingPunct="1">
              <a:buNone/>
            </a:pPr>
            <a:r>
              <a:rPr lang="en-GB" altLang="x-none" sz="2800" dirty="0"/>
              <a:t>Drawer in chief – Artist who details the map which shows where the mines, obstacles and terrain.</a:t>
            </a:r>
            <a:endParaRPr lang="en-GB" altLang="x-none" sz="2800" dirty="0"/>
          </a:p>
          <a:p>
            <a:pPr eaLnBrk="1" hangingPunct="1">
              <a:buNone/>
            </a:pPr>
            <a:endParaRPr lang="en-GB" altLang="x-none" sz="2800" dirty="0"/>
          </a:p>
          <a:p>
            <a:pPr eaLnBrk="1" hangingPunct="1">
              <a:buNone/>
            </a:pPr>
            <a:r>
              <a:rPr lang="en-GB" altLang="x-none" sz="2800" dirty="0"/>
              <a:t>Movement Chief – Details the precise movement of robot by giving the required transformations</a:t>
            </a:r>
            <a:endParaRP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3810000" y="685800"/>
            <a:ext cx="4495800" cy="1143000"/>
          </a:xfrm>
          <a:solidFill>
            <a:schemeClr val="bg1">
              <a:alpha val="100000"/>
            </a:schemeClr>
          </a:solidFill>
          <a:ln/>
        </p:spPr>
        <p:txBody>
          <a:bodyPr vert="horz" wrap="square" lIns="91440" tIns="45720" rIns="91440" bIns="45720" anchor="ctr" anchorCtr="0"/>
          <a:p>
            <a:pPr eaLnBrk="1" hangingPunct="1"/>
            <a:r>
              <a:rPr lang="en-GB" altLang="x-none" dirty="0"/>
              <a:t>Good Luck</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050" name="TextBox 3"/>
          <p:cNvSpPr txBox="1"/>
          <p:nvPr/>
        </p:nvSpPr>
        <p:spPr>
          <a:xfrm>
            <a:off x="684213" y="476250"/>
            <a:ext cx="7920037" cy="585788"/>
          </a:xfrm>
          <a:prstGeom prst="rect">
            <a:avLst/>
          </a:prstGeom>
          <a:noFill/>
          <a:ln w="9525">
            <a:noFill/>
          </a:ln>
        </p:spPr>
        <p:txBody>
          <a:bodyPr>
            <a:spAutoFit/>
          </a:bodyPr>
          <a:p>
            <a:pPr algn="ctr"/>
            <a:r>
              <a:rPr lang="en-GB" altLang="x-none" sz="3200" dirty="0">
                <a:latin typeface="Calibri" pitchFamily="34" charset="0"/>
              </a:rPr>
              <a:t>Minesweeper Pupil’s Work</a:t>
            </a:r>
            <a:endParaRPr sz="3200" dirty="0">
              <a:latin typeface="Calibri" pitchFamily="34" charset="0"/>
            </a:endParaRPr>
          </a:p>
        </p:txBody>
      </p:sp>
      <p:pic>
        <p:nvPicPr>
          <p:cNvPr id="2051" name="Picture 4" descr="IMG_0086.JPG"/>
          <p:cNvPicPr>
            <a:picLocks noChangeAspect="1"/>
          </p:cNvPicPr>
          <p:nvPr/>
        </p:nvPicPr>
        <p:blipFill>
          <a:blip r:embed="rId1"/>
          <a:srcRect l="8263" t="16925" r="3539"/>
          <a:stretch>
            <a:fillRect/>
          </a:stretch>
        </p:blipFill>
        <p:spPr>
          <a:xfrm>
            <a:off x="539750" y="1268413"/>
            <a:ext cx="8064500" cy="5064125"/>
          </a:xfrm>
          <a:prstGeom prst="rect">
            <a:avLst/>
          </a:prstGeom>
          <a:noFill/>
          <a:ln w="9525">
            <a:noFill/>
          </a:ln>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2006</Words>
  <Application>WPS Presentation</Application>
  <PresentationFormat>On-screen Show (4:3)</PresentationFormat>
  <Paragraphs>49</Paragraphs>
  <Slides>11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11</vt:i4>
      </vt:variant>
    </vt:vector>
  </HeadingPairs>
  <TitlesOfParts>
    <vt:vector size="19" baseType="lpstr">
      <vt:lpstr>Arial</vt:lpstr>
      <vt:lpstr>SimSun</vt:lpstr>
      <vt:lpstr>Wingdings</vt:lpstr>
      <vt:lpstr>Calibri</vt:lpstr>
      <vt:lpstr>微软雅黑</vt:lpstr>
      <vt:lpstr>Monospace</vt:lpstr>
      <vt:lpstr>Arial Unicode MS</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mathssite.com</cp:lastModifiedBy>
  <cp:revision>6</cp:revision>
  <dcterms:created xsi:type="dcterms:W3CDTF">2019-04-07T11:39:35Z</dcterms:created>
  <dcterms:modified xsi:type="dcterms:W3CDTF">2019-04-07T11:39:35Z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1033-11.1.0.8372</vt:lpwstr>
  </property>
</Properties>
</file>